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84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4468"/>
    <a:srgbClr val="8A468A"/>
    <a:srgbClr val="BFD1AB"/>
    <a:srgbClr val="E2D8A9"/>
    <a:srgbClr val="DDB993"/>
    <a:srgbClr val="CB9A94"/>
    <a:srgbClr val="95B5C4"/>
    <a:srgbClr val="92A5C2"/>
    <a:srgbClr val="9E99BF"/>
    <a:srgbClr val="B6B1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48"/>
    <p:restoredTop sz="89256"/>
  </p:normalViewPr>
  <p:slideViewPr>
    <p:cSldViewPr snapToGrid="0" snapToObjects="1">
      <p:cViewPr varScale="1">
        <p:scale>
          <a:sx n="104" d="100"/>
          <a:sy n="104" d="100"/>
        </p:scale>
        <p:origin x="216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A8739E-AEB8-ED4D-9965-77CED8721D57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8799E7-9F04-3148-8933-8AAAAD41DB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2083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LU" sz="1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8799E7-9F04-3148-8933-8AAAAD41DB7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471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1BC91E-AFE1-734E-85FF-E0BAF1BE1C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CA871B9-48B2-174F-826A-40231AE282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27A3A1-4974-6140-80A9-A53291383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ABCF-6CF5-AF44-BA45-D59E7A708997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61CBBA-BE2B-F641-9F52-2E5AD6273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ADBD70-B6B9-774A-939E-0ACAC8F40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69FA-8EE2-6544-8FBA-308011C876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150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02C13E-B0EB-6447-A43C-021FCC7A2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1770044-25F2-2B4C-9D22-E4C3EB50B3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0EBF53-6955-EA4E-93B2-5F171E026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ABCF-6CF5-AF44-BA45-D59E7A708997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19BEC6-2C63-C347-8BCC-C1DAE14C5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2744BC-A335-0F47-9D88-80E5A5DE2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69FA-8EE2-6544-8FBA-308011C876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463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0976B69-1235-9945-A968-3102988446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589B0C2-01FB-0F4E-A69E-7E3002D567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3396151-A324-6443-BA7D-DB973A4AE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ABCF-6CF5-AF44-BA45-D59E7A708997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7B4BD1-6B72-584E-9DE2-C9DAC1409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67A2C9-3E5E-154E-AFC8-FBDB7644A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69FA-8EE2-6544-8FBA-308011C876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3852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B29489-7691-1C49-89A2-85B4BA562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6341D5-3391-7F48-AB17-96DA67DC6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519BF7-F3A7-F24E-8717-8B8854AE0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ABCF-6CF5-AF44-BA45-D59E7A708997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7D4FE5-4C75-9143-84A1-E7CBCFF46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66C254-00D8-C34B-ABD6-29AA572C2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69FA-8EE2-6544-8FBA-308011C876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923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63B302-1491-F240-9539-3A9C2BEF1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47C397-4C46-A34A-81F9-2DE47C5CF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8C03AB-B437-6543-831F-C87F885AB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ABCF-6CF5-AF44-BA45-D59E7A708997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F35235-2DC2-AE4D-9BA6-D053A7016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427C83-3B7C-CA48-B641-D1692A107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69FA-8EE2-6544-8FBA-308011C876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138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BC73F4-9F5C-3847-A703-DD898F81A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223539-8BCD-6049-B748-3E7FEBF660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3A168B7-FC93-744F-ACE5-11F6035932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FA4DDD2-F49B-6F48-AB99-608883574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ABCF-6CF5-AF44-BA45-D59E7A708997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7B133A0-E828-AF48-AF6B-0DFAC9E42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30C4B41-BFA0-8E46-B194-FFDE2C2B6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69FA-8EE2-6544-8FBA-308011C876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742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7D2C1F-9404-2045-87E9-E36E87584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7DB4ACE-5C95-8049-B225-18C39B3847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BE3FDF1-9E4D-664D-95F5-D7880F78B2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6ACC3E3-6AD8-E946-BCF7-D2DAD85610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47C66D9-5FC6-3D42-83E7-1D1435111D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F2BB6F3-B1DC-DF49-81E1-3A8D0677D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ABCF-6CF5-AF44-BA45-D59E7A708997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89A1780-39A8-E44A-8E5F-E6CA01F0E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8C5C26F-B64F-454E-B642-66BCFAA17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69FA-8EE2-6544-8FBA-308011C876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3720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877270-CF75-6A4B-BAEE-7B9A0701D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7F169FC-5EA4-AB44-B7E0-A75DE51A9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ABCF-6CF5-AF44-BA45-D59E7A708997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E973ECF-A8D4-3541-8197-4835D6800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0F87508-8562-8145-8BFB-3A8DF91A1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69FA-8EE2-6544-8FBA-308011C876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9132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A8A8292-4D90-D44E-915C-C3DA35B7D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ABCF-6CF5-AF44-BA45-D59E7A708997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2A37143-82B2-CB47-B06B-B31F6565E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DC25FAB-2311-A34A-8BFC-C27E37BF7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69FA-8EE2-6544-8FBA-308011C876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441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76C8E1-0708-8849-A20E-FAEB2785E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433979-2BC4-B24B-919A-0197BC182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899005F-6055-3845-A5FC-2469A9A61B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48CE02A-5E4E-A54D-A55E-67B505D7C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ABCF-6CF5-AF44-BA45-D59E7A708997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BB2BD96-5792-F444-B5CD-B79DFD6CE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0350DF-9FD0-C74C-AFB2-12DA03B8C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69FA-8EE2-6544-8FBA-308011C876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7699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3812D6-A605-7A4E-B838-D4118DD9B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B898A01-CDBD-3348-9637-38180CD723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19AC5B6-1B81-5148-BCF0-F729B018B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C5577C-8CB2-9042-91EB-4EC6147DB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ABCF-6CF5-AF44-BA45-D59E7A708997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E4B869A-5DA6-C94B-AC22-5A0D35188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B5F48F-499B-1441-B69C-06BE19AC2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69FA-8EE2-6544-8FBA-308011C876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4541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45FFA34-5838-6B4A-BF5C-33D5848C7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99F2EEF-F695-C447-A7C0-88B47177A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C994BE-87F4-7B43-B69E-6AE13BE4AC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1ABCF-6CF5-AF44-BA45-D59E7A708997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09A6DE-A1E9-234A-86DE-070FBC61F3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989D45-416A-6842-8AC1-D404840201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D69FA-8EE2-6544-8FBA-308011C876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974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0BB3189C-ED86-6144-8C09-B7C87331C1F6}"/>
              </a:ext>
            </a:extLst>
          </p:cNvPr>
          <p:cNvCxnSpPr>
            <a:cxnSpLocks/>
          </p:cNvCxnSpPr>
          <p:nvPr/>
        </p:nvCxnSpPr>
        <p:spPr>
          <a:xfrm>
            <a:off x="2362837" y="2674830"/>
            <a:ext cx="2975282" cy="1032197"/>
          </a:xfrm>
          <a:prstGeom prst="line">
            <a:avLst/>
          </a:prstGeom>
          <a:ln>
            <a:solidFill>
              <a:srgbClr val="3C44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4D536A5A-C914-7B43-A137-803A303A3B64}"/>
              </a:ext>
            </a:extLst>
          </p:cNvPr>
          <p:cNvCxnSpPr>
            <a:cxnSpLocks/>
          </p:cNvCxnSpPr>
          <p:nvPr/>
        </p:nvCxnSpPr>
        <p:spPr>
          <a:xfrm>
            <a:off x="4789243" y="2718486"/>
            <a:ext cx="820010" cy="727506"/>
          </a:xfrm>
          <a:prstGeom prst="line">
            <a:avLst/>
          </a:prstGeom>
          <a:ln>
            <a:solidFill>
              <a:srgbClr val="3C44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1F2D3ABE-93EA-514D-A300-44B98D5D5E89}"/>
              </a:ext>
            </a:extLst>
          </p:cNvPr>
          <p:cNvCxnSpPr>
            <a:cxnSpLocks/>
          </p:cNvCxnSpPr>
          <p:nvPr/>
        </p:nvCxnSpPr>
        <p:spPr>
          <a:xfrm flipH="1">
            <a:off x="6494822" y="2718486"/>
            <a:ext cx="869805" cy="682047"/>
          </a:xfrm>
          <a:prstGeom prst="line">
            <a:avLst/>
          </a:prstGeom>
          <a:ln>
            <a:solidFill>
              <a:srgbClr val="3C44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F93D13D6-06F7-5646-9337-AC0533B2BB61}"/>
              </a:ext>
            </a:extLst>
          </p:cNvPr>
          <p:cNvCxnSpPr>
            <a:cxnSpLocks/>
          </p:cNvCxnSpPr>
          <p:nvPr/>
        </p:nvCxnSpPr>
        <p:spPr>
          <a:xfrm flipH="1">
            <a:off x="6717918" y="2718486"/>
            <a:ext cx="2973878" cy="983431"/>
          </a:xfrm>
          <a:prstGeom prst="line">
            <a:avLst/>
          </a:prstGeom>
          <a:ln>
            <a:solidFill>
              <a:srgbClr val="3C44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4D61DF50-775D-5446-9E29-F9124956C703}"/>
              </a:ext>
            </a:extLst>
          </p:cNvPr>
          <p:cNvCxnSpPr>
            <a:cxnSpLocks/>
          </p:cNvCxnSpPr>
          <p:nvPr/>
        </p:nvCxnSpPr>
        <p:spPr>
          <a:xfrm flipH="1" flipV="1">
            <a:off x="6717918" y="4164227"/>
            <a:ext cx="2973878" cy="891826"/>
          </a:xfrm>
          <a:prstGeom prst="line">
            <a:avLst/>
          </a:prstGeom>
          <a:ln>
            <a:solidFill>
              <a:srgbClr val="3C44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A66D395E-B49A-7A42-95C4-713D81DD0047}"/>
              </a:ext>
            </a:extLst>
          </p:cNvPr>
          <p:cNvCxnSpPr>
            <a:cxnSpLocks/>
          </p:cNvCxnSpPr>
          <p:nvPr/>
        </p:nvCxnSpPr>
        <p:spPr>
          <a:xfrm flipH="1" flipV="1">
            <a:off x="6365285" y="4494083"/>
            <a:ext cx="1098196" cy="616621"/>
          </a:xfrm>
          <a:prstGeom prst="line">
            <a:avLst/>
          </a:prstGeom>
          <a:ln>
            <a:solidFill>
              <a:srgbClr val="3C44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8551356E-7B66-8C43-B022-CD74D140DEB1}"/>
              </a:ext>
            </a:extLst>
          </p:cNvPr>
          <p:cNvCxnSpPr>
            <a:cxnSpLocks/>
            <a:endCxn id="20" idx="0"/>
          </p:cNvCxnSpPr>
          <p:nvPr/>
        </p:nvCxnSpPr>
        <p:spPr>
          <a:xfrm flipH="1">
            <a:off x="2559194" y="3990869"/>
            <a:ext cx="2857916" cy="978322"/>
          </a:xfrm>
          <a:prstGeom prst="line">
            <a:avLst/>
          </a:prstGeom>
          <a:ln>
            <a:solidFill>
              <a:srgbClr val="3C44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>
            <a:extLst>
              <a:ext uri="{FF2B5EF4-FFF2-40B4-BE49-F238E27FC236}">
                <a16:creationId xmlns:a16="http://schemas.microsoft.com/office/drawing/2014/main" id="{DF5ED254-7557-C74E-989F-F1AE97A758D7}"/>
              </a:ext>
            </a:extLst>
          </p:cNvPr>
          <p:cNvCxnSpPr>
            <a:cxnSpLocks/>
          </p:cNvCxnSpPr>
          <p:nvPr/>
        </p:nvCxnSpPr>
        <p:spPr>
          <a:xfrm flipH="1">
            <a:off x="4558311" y="4494083"/>
            <a:ext cx="1170471" cy="583240"/>
          </a:xfrm>
          <a:prstGeom prst="line">
            <a:avLst/>
          </a:prstGeom>
          <a:ln>
            <a:solidFill>
              <a:srgbClr val="3C44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>
            <a:extLst>
              <a:ext uri="{FF2B5EF4-FFF2-40B4-BE49-F238E27FC236}">
                <a16:creationId xmlns:a16="http://schemas.microsoft.com/office/drawing/2014/main" id="{8F7FEC41-08B6-1940-896A-3561FCBA79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12231846" cy="1075765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F38B8D38-AE7F-AF46-8164-1985D8FC9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4129"/>
            <a:ext cx="10375059" cy="981635"/>
          </a:xfrm>
        </p:spPr>
        <p:txBody>
          <a:bodyPr anchor="ctr">
            <a:normAutofit/>
          </a:bodyPr>
          <a:lstStyle/>
          <a:p>
            <a:r>
              <a:rPr lang="fr-LU" sz="1800" b="1" dirty="0" err="1">
                <a:solidFill>
                  <a:schemeClr val="bg1"/>
                </a:solidFill>
              </a:rPr>
              <a:t>Hassrede</a:t>
            </a:r>
            <a:r>
              <a:rPr lang="fr-LU" sz="1800" b="1" dirty="0">
                <a:solidFill>
                  <a:schemeClr val="bg1"/>
                </a:solidFill>
              </a:rPr>
              <a:t> </a:t>
            </a:r>
            <a:r>
              <a:rPr lang="fr-LU" sz="1800" b="1" dirty="0" err="1">
                <a:solidFill>
                  <a:schemeClr val="bg1"/>
                </a:solidFill>
              </a:rPr>
              <a:t>im</a:t>
            </a:r>
            <a:r>
              <a:rPr lang="fr-LU" sz="1800" b="1" dirty="0">
                <a:solidFill>
                  <a:schemeClr val="bg1"/>
                </a:solidFill>
              </a:rPr>
              <a:t> </a:t>
            </a:r>
            <a:r>
              <a:rPr lang="fr-LU" sz="1800" b="1" dirty="0" err="1">
                <a:solidFill>
                  <a:schemeClr val="bg1"/>
                </a:solidFill>
              </a:rPr>
              <a:t>Netz</a:t>
            </a:r>
            <a:endParaRPr lang="fr-FR" sz="1800" dirty="0">
              <a:solidFill>
                <a:schemeClr val="bg1"/>
              </a:solidFill>
              <a:latin typeface="Barlow Condensed" pitchFamily="2" charset="77"/>
            </a:endParaRP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14E0F0D1-3BC2-6A42-BBDD-4E93C8234C29}"/>
              </a:ext>
            </a:extLst>
          </p:cNvPr>
          <p:cNvGrpSpPr/>
          <p:nvPr/>
        </p:nvGrpSpPr>
        <p:grpSpPr>
          <a:xfrm>
            <a:off x="5214495" y="3089189"/>
            <a:ext cx="1625643" cy="1596160"/>
            <a:chOff x="6203092" y="2916193"/>
            <a:chExt cx="2214000" cy="2214000"/>
          </a:xfrm>
          <a:solidFill>
            <a:srgbClr val="8A468A"/>
          </a:solidFill>
        </p:grpSpPr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69E9748F-A441-6E41-96E4-095B728D9591}"/>
                </a:ext>
              </a:extLst>
            </p:cNvPr>
            <p:cNvSpPr/>
            <p:nvPr/>
          </p:nvSpPr>
          <p:spPr>
            <a:xfrm>
              <a:off x="6203092" y="2916193"/>
              <a:ext cx="2214000" cy="221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4339C781-6D20-F340-ADB9-6ACA334B332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785575" y="3459892"/>
              <a:ext cx="984804" cy="1143754"/>
            </a:xfrm>
            <a:prstGeom prst="rect">
              <a:avLst/>
            </a:prstGeom>
            <a:grpFill/>
          </p:spPr>
        </p:pic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ACBA1E3-8A0F-4942-9F10-779C1ED167B6}"/>
              </a:ext>
            </a:extLst>
          </p:cNvPr>
          <p:cNvSpPr/>
          <p:nvPr/>
        </p:nvSpPr>
        <p:spPr>
          <a:xfrm>
            <a:off x="1811610" y="1359606"/>
            <a:ext cx="1495167" cy="1445741"/>
          </a:xfrm>
          <a:prstGeom prst="rect">
            <a:avLst/>
          </a:prstGeom>
          <a:solidFill>
            <a:srgbClr val="B6B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FRAGE 1</a:t>
            </a:r>
          </a:p>
          <a:p>
            <a:pPr algn="ctr"/>
            <a:endParaRPr lang="fr-FR" sz="1600" dirty="0"/>
          </a:p>
          <a:p>
            <a:pPr marL="133350" indent="-133350">
              <a:buFont typeface="Arial" panose="020B0604020202020204" pitchFamily="34" charset="0"/>
              <a:buChar char="•"/>
            </a:pPr>
            <a:r>
              <a:rPr lang="fr-FR" sz="1600" dirty="0"/>
              <a:t>A</a:t>
            </a:r>
          </a:p>
          <a:p>
            <a:pPr marL="133350" indent="-133350">
              <a:buFont typeface="Arial" panose="020B0604020202020204" pitchFamily="34" charset="0"/>
              <a:buChar char="•"/>
            </a:pPr>
            <a:r>
              <a:rPr lang="fr-FR" sz="1600" dirty="0"/>
              <a:t>B</a:t>
            </a:r>
          </a:p>
          <a:p>
            <a:pPr marL="133350" indent="-133350">
              <a:buFont typeface="Arial" panose="020B0604020202020204" pitchFamily="34" charset="0"/>
              <a:buChar char="•"/>
            </a:pPr>
            <a:r>
              <a:rPr lang="fr-FR" sz="1600" dirty="0"/>
              <a:t>C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B4ACEED-1C5E-5E44-8105-7D70FB18BE48}"/>
              </a:ext>
            </a:extLst>
          </p:cNvPr>
          <p:cNvSpPr/>
          <p:nvPr/>
        </p:nvSpPr>
        <p:spPr>
          <a:xfrm>
            <a:off x="4114086" y="1359606"/>
            <a:ext cx="1495167" cy="1445741"/>
          </a:xfrm>
          <a:prstGeom prst="rect">
            <a:avLst/>
          </a:prstGeom>
          <a:solidFill>
            <a:srgbClr val="9E99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FRAGE 2</a:t>
            </a:r>
          </a:p>
          <a:p>
            <a:pPr algn="ctr"/>
            <a:endParaRPr lang="fr-FR" sz="1600" dirty="0"/>
          </a:p>
          <a:p>
            <a:pPr marL="133350" indent="-133350">
              <a:buFont typeface="Arial" panose="020B0604020202020204" pitchFamily="34" charset="0"/>
              <a:buChar char="•"/>
            </a:pPr>
            <a:r>
              <a:rPr lang="fr-FR" sz="1600" dirty="0"/>
              <a:t>A</a:t>
            </a:r>
          </a:p>
          <a:p>
            <a:pPr marL="133350" indent="-133350">
              <a:buFont typeface="Arial" panose="020B0604020202020204" pitchFamily="34" charset="0"/>
              <a:buChar char="•"/>
            </a:pPr>
            <a:r>
              <a:rPr lang="fr-FR" sz="1600" dirty="0"/>
              <a:t>B</a:t>
            </a:r>
          </a:p>
          <a:p>
            <a:pPr marL="133350" indent="-133350">
              <a:buFont typeface="Arial" panose="020B0604020202020204" pitchFamily="34" charset="0"/>
              <a:buChar char="•"/>
            </a:pPr>
            <a:r>
              <a:rPr lang="fr-FR" sz="1600" dirty="0"/>
              <a:t>C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D625EBE-B8C4-3F45-B715-5A2E38726ED1}"/>
              </a:ext>
            </a:extLst>
          </p:cNvPr>
          <p:cNvSpPr/>
          <p:nvPr/>
        </p:nvSpPr>
        <p:spPr>
          <a:xfrm>
            <a:off x="6494822" y="1359606"/>
            <a:ext cx="1495167" cy="1445741"/>
          </a:xfrm>
          <a:prstGeom prst="rect">
            <a:avLst/>
          </a:prstGeom>
          <a:solidFill>
            <a:srgbClr val="92A5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BILD ODER GRAPHIK</a:t>
            </a:r>
          </a:p>
          <a:p>
            <a:pPr algn="ctr"/>
            <a:endParaRPr lang="fr-FR" sz="16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2F8EA7E-A8F4-214A-B683-907806EB5B58}"/>
              </a:ext>
            </a:extLst>
          </p:cNvPr>
          <p:cNvSpPr/>
          <p:nvPr/>
        </p:nvSpPr>
        <p:spPr>
          <a:xfrm>
            <a:off x="8797298" y="1359606"/>
            <a:ext cx="1495167" cy="1445741"/>
          </a:xfrm>
          <a:prstGeom prst="rect">
            <a:avLst/>
          </a:prstGeom>
          <a:solidFill>
            <a:srgbClr val="95B5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FRAGE 3</a:t>
            </a:r>
          </a:p>
          <a:p>
            <a:pPr algn="ctr"/>
            <a:endParaRPr lang="fr-FR" sz="1600" dirty="0"/>
          </a:p>
          <a:p>
            <a:pPr marL="133350" indent="-133350">
              <a:buFont typeface="Arial" panose="020B0604020202020204" pitchFamily="34" charset="0"/>
              <a:buChar char="•"/>
            </a:pPr>
            <a:r>
              <a:rPr lang="fr-FR" sz="1600" dirty="0"/>
              <a:t>A</a:t>
            </a:r>
          </a:p>
          <a:p>
            <a:pPr marL="133350" indent="-133350">
              <a:buFont typeface="Arial" panose="020B0604020202020204" pitchFamily="34" charset="0"/>
              <a:buChar char="•"/>
            </a:pPr>
            <a:r>
              <a:rPr lang="fr-FR" sz="1600" dirty="0"/>
              <a:t>B</a:t>
            </a:r>
          </a:p>
          <a:p>
            <a:pPr marL="133350" indent="-133350">
              <a:buFont typeface="Arial" panose="020B0604020202020204" pitchFamily="34" charset="0"/>
              <a:buChar char="•"/>
            </a:pPr>
            <a:r>
              <a:rPr lang="fr-FR" sz="1600" dirty="0"/>
              <a:t>C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90779D9-E42B-B14A-8A47-27EC1D41D41F}"/>
              </a:ext>
            </a:extLst>
          </p:cNvPr>
          <p:cNvSpPr/>
          <p:nvPr/>
        </p:nvSpPr>
        <p:spPr>
          <a:xfrm>
            <a:off x="1811610" y="4969191"/>
            <a:ext cx="1495167" cy="1445741"/>
          </a:xfrm>
          <a:prstGeom prst="rect">
            <a:avLst/>
          </a:prstGeom>
          <a:solidFill>
            <a:srgbClr val="BFD1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BILD ODER GRAPHIK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3E7F91D-8EB9-7944-B0D4-9B15EB5FD4FD}"/>
              </a:ext>
            </a:extLst>
          </p:cNvPr>
          <p:cNvSpPr/>
          <p:nvPr/>
        </p:nvSpPr>
        <p:spPr>
          <a:xfrm>
            <a:off x="4114086" y="4969191"/>
            <a:ext cx="1495167" cy="1445741"/>
          </a:xfrm>
          <a:prstGeom prst="rect">
            <a:avLst/>
          </a:prstGeom>
          <a:solidFill>
            <a:srgbClr val="E2D8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FRAGE 4</a:t>
            </a:r>
          </a:p>
          <a:p>
            <a:pPr algn="ctr"/>
            <a:endParaRPr lang="fr-FR" sz="1600" dirty="0"/>
          </a:p>
          <a:p>
            <a:pPr marL="133350" indent="-133350">
              <a:buFont typeface="Arial" panose="020B0604020202020204" pitchFamily="34" charset="0"/>
              <a:buChar char="•"/>
            </a:pPr>
            <a:r>
              <a:rPr lang="fr-FR" sz="1600" dirty="0"/>
              <a:t>A</a:t>
            </a:r>
          </a:p>
          <a:p>
            <a:pPr marL="133350" indent="-133350">
              <a:buFont typeface="Arial" panose="020B0604020202020204" pitchFamily="34" charset="0"/>
              <a:buChar char="•"/>
            </a:pPr>
            <a:r>
              <a:rPr lang="fr-FR" sz="1600" dirty="0"/>
              <a:t>B</a:t>
            </a:r>
          </a:p>
          <a:p>
            <a:pPr marL="133350" indent="-133350">
              <a:buFont typeface="Arial" panose="020B0604020202020204" pitchFamily="34" charset="0"/>
              <a:buChar char="•"/>
            </a:pPr>
            <a:r>
              <a:rPr lang="fr-FR" sz="1600" dirty="0"/>
              <a:t>C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D282EE6-15DA-494F-BD78-E51F0BB5D64B}"/>
              </a:ext>
            </a:extLst>
          </p:cNvPr>
          <p:cNvSpPr/>
          <p:nvPr/>
        </p:nvSpPr>
        <p:spPr>
          <a:xfrm>
            <a:off x="6494822" y="4969191"/>
            <a:ext cx="1495167" cy="1445741"/>
          </a:xfrm>
          <a:prstGeom prst="rect">
            <a:avLst/>
          </a:prstGeom>
          <a:solidFill>
            <a:srgbClr val="DDB9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BILD ODER GRAPHIK</a:t>
            </a:r>
          </a:p>
          <a:p>
            <a:pPr algn="ctr"/>
            <a:endParaRPr lang="fr-FR" sz="16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79822DC-74D9-E54C-A1D5-4CDB00B1F135}"/>
              </a:ext>
            </a:extLst>
          </p:cNvPr>
          <p:cNvSpPr/>
          <p:nvPr/>
        </p:nvSpPr>
        <p:spPr>
          <a:xfrm>
            <a:off x="8797298" y="4969191"/>
            <a:ext cx="1495167" cy="1445741"/>
          </a:xfrm>
          <a:prstGeom prst="rect">
            <a:avLst/>
          </a:prstGeom>
          <a:solidFill>
            <a:srgbClr val="CB9A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ZUSATZFRAGE</a:t>
            </a:r>
          </a:p>
          <a:p>
            <a:pPr algn="ctr"/>
            <a:endParaRPr lang="fr-FR" sz="1600" dirty="0"/>
          </a:p>
          <a:p>
            <a:pPr marL="133350" indent="-133350">
              <a:buFont typeface="Arial" panose="020B0604020202020204" pitchFamily="34" charset="0"/>
              <a:buChar char="•"/>
            </a:pPr>
            <a:r>
              <a:rPr lang="fr-FR" sz="1600" dirty="0"/>
              <a:t>A</a:t>
            </a:r>
          </a:p>
          <a:p>
            <a:pPr marL="133350" indent="-133350">
              <a:buFont typeface="Arial" panose="020B0604020202020204" pitchFamily="34" charset="0"/>
              <a:buChar char="•"/>
            </a:pPr>
            <a:r>
              <a:rPr lang="fr-FR" sz="1600" dirty="0"/>
              <a:t>B</a:t>
            </a:r>
          </a:p>
          <a:p>
            <a:pPr marL="133350" indent="-133350">
              <a:buFont typeface="Arial" panose="020B0604020202020204" pitchFamily="34" charset="0"/>
              <a:buChar char="•"/>
            </a:pPr>
            <a:r>
              <a:rPr lang="fr-FR" sz="1600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4224659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37</Words>
  <Application>Microsoft Macintosh PowerPoint</Application>
  <PresentationFormat>Grand écran</PresentationFormat>
  <Paragraphs>30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Barlow Condensed</vt:lpstr>
      <vt:lpstr>Calibri</vt:lpstr>
      <vt:lpstr>Calibri Light</vt:lpstr>
      <vt:lpstr>Thème Office</vt:lpstr>
      <vt:lpstr>Hassrede im Netz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fllipeoliveira@icloud.com</dc:creator>
  <cp:lastModifiedBy>fllipeoliveira@icloud.com</cp:lastModifiedBy>
  <cp:revision>32</cp:revision>
  <cp:lastPrinted>2021-01-25T13:53:06Z</cp:lastPrinted>
  <dcterms:created xsi:type="dcterms:W3CDTF">2021-01-13T10:11:26Z</dcterms:created>
  <dcterms:modified xsi:type="dcterms:W3CDTF">2021-02-10T10:28:59Z</dcterms:modified>
</cp:coreProperties>
</file>